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C643F5-99A8-EEF3-0EA3-0E6246E27D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BFFF9E-F955-7822-5D75-9C47DCDFC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4F551A-3412-1ED7-4BFE-9E567F9DF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66879-9462-4569-9DC0-A53627BDBCF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0929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0906FF-95D2-1280-139F-3BD26D33F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CA3AE-6AAD-2C42-64AF-54F4BECBEB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685908-4915-EB56-978C-24D485D89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D4219-F7A9-49A4-B7B0-8B42EC4DBB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4948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6F6AB4-4C93-6E54-16FE-189E4E895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71BE94-97FE-7065-892A-40D034F41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4E05C-5578-E88E-7494-ACED77D7A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F1C2F-1C4C-4FDB-8721-BCEE1B20F0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7651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5C603D-DCA5-D75D-0FE0-569B9F83F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B2ADB8-74D4-E23F-92A0-85C12F1BF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6798E-E0DB-2C0A-B8F4-9AFAF90D9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8B0A8-AAD1-467B-80AE-88F2A950AF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7944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89234F-D790-A4DC-A51E-793720623B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0B04E5-DFF7-977A-520F-6D5B3A8B5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D73047-E348-4D33-FB37-ECC028491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D2289B-023E-4B0D-91C7-E2093B8E65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3199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19DE58B-B24A-18DD-5F75-759F891741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EC86DAB-4FD2-804F-0086-E6D380747C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23BC4D6-1855-BF5A-ACB5-D46F0E747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273F3-D05C-4ABA-842E-A20F13423C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961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9ACDF79-B741-F63E-3279-D74C6B08A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A0F0263-9735-095E-5C36-24E4ED3CB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1091AAC-E983-0F87-BC45-9E9430795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E0090-6BC4-4A7B-A4A2-BA1ED48C20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2040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16F3A6D-2626-88C7-9575-1F54BB592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AB4B4A7-2108-B5EE-E2C2-74BF88374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7E35F81-60DB-C54D-014C-BE54AF042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B05AE-9063-43CA-9B00-D185DC2F2A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8803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C39CAEE2-940A-D27D-92D4-6886239D4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1F6D5E0-41C4-1ED8-0DF8-27E4D6EBB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5FB3DFD-9421-0F9A-99EF-4A6CE11B9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F8DF5-0436-49C0-BAEC-BF7A42819A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8743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E90052E-C3FC-E42F-516A-14C5C2BEE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64EF3D5-2309-7BBD-CA34-AD71150EC0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DD991DB-EFF9-DD44-6E05-F8F23BC059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C7852-BF40-4EF6-AE0D-6859DC55E31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6763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895F062-65A7-5F0A-6AEF-C983BBECA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3A4E49A-6649-F3D6-5C39-C7BF8B6979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1D63D36-830F-097C-D76F-A667E0242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B54A0-9E93-4295-AFFB-342CA6EE97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682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52BD655-8436-09AD-C81F-D562CE1413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D54D8B2-79F7-8141-0476-3573678F3B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952D62-6686-86C5-211F-4B0E9429E27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5EFBDA-B977-FFB1-EEFB-50670BDF26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8EFB71-58A4-8A40-504C-7F13ACC92A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7A11080-E771-426D-8DB4-D0660B03AD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658A6474-E5D1-2E8D-7181-33D2113EE5D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160512"/>
            <a:ext cx="9144000" cy="4536975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 err="1"/>
              <a:t>Blessèd</a:t>
            </a:r>
            <a:r>
              <a:rPr lang="en-US" altLang="en-US" sz="4000" dirty="0"/>
              <a:t> and glorious King,</a:t>
            </a:r>
            <a:br>
              <a:rPr lang="en-US" altLang="en-US" sz="4000" dirty="0"/>
            </a:br>
            <a:r>
              <a:rPr lang="en-US" altLang="en-US" sz="4000" dirty="0"/>
              <a:t>To thee our praise we bring</a:t>
            </a:r>
            <a:br>
              <a:rPr lang="en-US" altLang="en-US" sz="4000" dirty="0"/>
            </a:br>
            <a:r>
              <a:rPr lang="en-US" altLang="en-US" sz="4000" dirty="0"/>
              <a:t>In this glad hour.</a:t>
            </a:r>
            <a:br>
              <a:rPr lang="en-US" altLang="en-US" sz="4000" dirty="0"/>
            </a:br>
            <a:r>
              <a:rPr lang="en-US" altLang="en-US" sz="4000" dirty="0"/>
              <a:t>Thou God of peace and love,</a:t>
            </a:r>
            <a:br>
              <a:rPr lang="en-US" altLang="en-US" sz="4000" dirty="0"/>
            </a:br>
            <a:r>
              <a:rPr lang="en-US" altLang="en-US" sz="4000" dirty="0"/>
              <a:t>Thou Christ enthroned above,</a:t>
            </a:r>
            <a:br>
              <a:rPr lang="en-US" altLang="en-US" sz="4000" dirty="0"/>
            </a:br>
            <a:r>
              <a:rPr lang="en-US" altLang="en-US" sz="4000" dirty="0"/>
              <a:t>Spirit whose fruit is love,</a:t>
            </a:r>
            <a:br>
              <a:rPr lang="en-US" altLang="en-US" sz="4000" dirty="0"/>
            </a:br>
            <a:r>
              <a:rPr lang="en-US" altLang="en-US" sz="4000" dirty="0"/>
              <a:t>Display thy power.</a:t>
            </a:r>
            <a:endParaRPr lang="en-AU" altLang="en-US" sz="4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B3BF7738-2E43-1BB4-3C14-84E2FECD7C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25538"/>
            <a:ext cx="9144000" cy="4132262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Verse 2 </a:t>
            </a:r>
            <a:br>
              <a:rPr lang="en-US" dirty="0"/>
            </a:br>
            <a:r>
              <a:rPr lang="en-US" sz="4000" dirty="0"/>
              <a:t>Come to our hearts and bless,</a:t>
            </a:r>
            <a:br>
              <a:rPr lang="en-US" sz="4000" dirty="0"/>
            </a:br>
            <a:r>
              <a:rPr lang="en-US" sz="4000" dirty="0"/>
              <a:t>Give strength and happiness,</a:t>
            </a:r>
            <a:br>
              <a:rPr lang="en-US" sz="4000" dirty="0"/>
            </a:br>
            <a:r>
              <a:rPr lang="en-US" sz="4000" dirty="0"/>
              <a:t>And every good.</a:t>
            </a:r>
            <a:br>
              <a:rPr lang="en-US" sz="4000" dirty="0"/>
            </a:br>
            <a:r>
              <a:rPr lang="en-US" sz="4000" dirty="0"/>
              <a:t>Direct and safely lead,</a:t>
            </a:r>
            <a:br>
              <a:rPr lang="en-US" sz="4000" dirty="0"/>
            </a:br>
            <a:r>
              <a:rPr lang="en-US" sz="4000" dirty="0"/>
              <a:t>Supply each daily need</a:t>
            </a:r>
            <a:br>
              <a:rPr lang="en-US" sz="4000" dirty="0"/>
            </a:br>
            <a:r>
              <a:rPr lang="en-US" sz="4000" dirty="0"/>
              <a:t>For thought and word and deed,</a:t>
            </a:r>
            <a:br>
              <a:rPr lang="en-US" sz="4000" dirty="0"/>
            </a:br>
            <a:r>
              <a:rPr lang="en-US" sz="4000" dirty="0"/>
              <a:t>Most gracious God.</a:t>
            </a:r>
            <a:endParaRPr lang="en-AU" sz="4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D7CB1042-3EB9-3BD4-CABA-3D69A60A3AD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981075"/>
            <a:ext cx="9144000" cy="4276725"/>
          </a:xfrm>
        </p:spPr>
        <p:txBody>
          <a:bodyPr/>
          <a:lstStyle/>
          <a:p>
            <a:r>
              <a:rPr lang="en-US" altLang="en-US"/>
              <a:t>Verse 3 </a:t>
            </a:r>
            <a:br>
              <a:rPr lang="en-US" altLang="en-US"/>
            </a:br>
            <a:r>
              <a:rPr lang="en-US" altLang="en-US" sz="4000"/>
              <a:t>Grant to thy people all</a:t>
            </a:r>
            <a:br>
              <a:rPr lang="en-US" altLang="en-US" sz="4000"/>
            </a:br>
            <a:r>
              <a:rPr lang="en-US" altLang="en-US" sz="4000"/>
              <a:t>Thy grace for every call,</a:t>
            </a:r>
            <a:br>
              <a:rPr lang="en-US" altLang="en-US" sz="4000"/>
            </a:br>
            <a:r>
              <a:rPr lang="en-US" altLang="en-US" sz="4000"/>
              <a:t>In this their day;</a:t>
            </a:r>
            <a:br>
              <a:rPr lang="en-US" altLang="en-US" sz="4000"/>
            </a:br>
            <a:r>
              <a:rPr lang="en-US" altLang="en-US" sz="4000"/>
              <a:t>That heart and life may be</a:t>
            </a:r>
            <a:br>
              <a:rPr lang="en-US" altLang="en-US" sz="4000"/>
            </a:br>
            <a:r>
              <a:rPr lang="en-US" altLang="en-US" sz="4000"/>
              <a:t>In joyful harmony,</a:t>
            </a:r>
            <a:br>
              <a:rPr lang="en-US" altLang="en-US" sz="4000"/>
            </a:br>
            <a:r>
              <a:rPr lang="en-US" altLang="en-US" sz="4000"/>
              <a:t>United, Lord, with thee,</a:t>
            </a:r>
            <a:br>
              <a:rPr lang="en-US" altLang="en-US" sz="4000"/>
            </a:br>
            <a:r>
              <a:rPr lang="en-US" altLang="en-US" sz="4000"/>
              <a:t>Life, truth and way.</a:t>
            </a:r>
            <a:endParaRPr lang="en-AU" altLang="en-US" sz="40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F99E26FE-C571-4221-23BA-70B7923391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96975"/>
            <a:ext cx="9144000" cy="4060825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Verse 4 </a:t>
            </a:r>
            <a:br>
              <a:rPr lang="en-US" dirty="0"/>
            </a:br>
            <a:r>
              <a:rPr lang="en-US" sz="4000" dirty="0"/>
              <a:t>Help by thy Spirit's sword,</a:t>
            </a:r>
            <a:br>
              <a:rPr lang="en-US" sz="4000" dirty="0"/>
            </a:br>
            <a:r>
              <a:rPr lang="en-US" sz="4000" dirty="0"/>
              <a:t>The true and living word,</a:t>
            </a:r>
            <a:br>
              <a:rPr lang="en-US" sz="4000" dirty="0"/>
            </a:br>
            <a:r>
              <a:rPr lang="en-US" sz="4000" dirty="0"/>
              <a:t>Souls to inspire.</a:t>
            </a:r>
            <a:br>
              <a:rPr lang="en-US" sz="4000" dirty="0"/>
            </a:br>
            <a:r>
              <a:rPr lang="en-US" sz="4000" dirty="0"/>
              <a:t>With lips now touched by thee,</a:t>
            </a:r>
            <a:br>
              <a:rPr lang="en-US" sz="4000" dirty="0"/>
            </a:br>
            <a:r>
              <a:rPr lang="en-US" sz="4000" dirty="0"/>
              <a:t>And hearts from sin set free,</a:t>
            </a:r>
            <a:br>
              <a:rPr lang="en-US" sz="4000" dirty="0"/>
            </a:br>
            <a:r>
              <a:rPr lang="en-US" sz="4000" dirty="0"/>
              <a:t>Let us for ever be</a:t>
            </a:r>
            <a:br>
              <a:rPr lang="en-US" sz="4000" dirty="0"/>
            </a:br>
            <a:r>
              <a:rPr lang="en-US" sz="4000" dirty="0"/>
              <a:t>All flames of fire.</a:t>
            </a:r>
            <a:endParaRPr lang="en-AU" sz="4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285A11-0B5F-C9B1-ABF9-9E504DFE79D9}"/>
              </a:ext>
            </a:extLst>
          </p:cNvPr>
          <p:cNvSpPr txBox="1"/>
          <p:nvPr/>
        </p:nvSpPr>
        <p:spPr>
          <a:xfrm>
            <a:off x="334963" y="5949950"/>
            <a:ext cx="2808287" cy="576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 err="1">
                <a:latin typeface="+mn-lt"/>
              </a:rPr>
              <a:t>Blessèd</a:t>
            </a:r>
            <a:r>
              <a:rPr lang="en-US" sz="1050" dirty="0">
                <a:latin typeface="+mn-lt"/>
              </a:rPr>
              <a:t> and glorious King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Thomas Hodgson Mundell (1849-1934)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© The General of The Salvation Army </a:t>
            </a:r>
            <a:endParaRPr lang="en-AU" sz="1050" dirty="0">
              <a:latin typeface="+mn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205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4</cp:revision>
  <dcterms:created xsi:type="dcterms:W3CDTF">2001-06-16T02:24:03Z</dcterms:created>
  <dcterms:modified xsi:type="dcterms:W3CDTF">2023-08-10T05:50:47Z</dcterms:modified>
</cp:coreProperties>
</file>